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7"/>
  </p:handoutMasterIdLst>
  <p:sldIdLst>
    <p:sldId id="266" r:id="rId5"/>
    <p:sldId id="263" r:id="rId6"/>
    <p:sldId id="264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052" autoAdjust="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Педагогический проект </a:t>
            </a:r>
            <a:r>
              <a:rPr lang="ru-RU" sz="24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«Приобщение детей к истокам русской культуры </a:t>
            </a:r>
            <a:b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через народные игры»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1477" y="4566542"/>
            <a:ext cx="4407877" cy="1655762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 проекта:</a:t>
            </a:r>
          </a:p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Яковлева Т.Ю.</a:t>
            </a:r>
          </a:p>
          <a:p>
            <a:pPr algn="l"/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МБДОУ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с«Сибирячок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8315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788" y="736979"/>
            <a:ext cx="4653887" cy="2388435"/>
          </a:xfrm>
        </p:spPr>
        <p:txBody>
          <a:bodyPr/>
          <a:lstStyle/>
          <a:p>
            <a:r>
              <a:rPr lang="ru-RU" sz="1400" dirty="0"/>
              <a:t>	</a:t>
            </a:r>
            <a:r>
              <a:rPr lang="ru-RU" sz="2400" b="1" dirty="0">
                <a:solidFill>
                  <a:srgbClr val="7030A0"/>
                </a:solidFill>
              </a:rPr>
              <a:t>Спортивный праздник ко Дню защитника Отечества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Русские народные игры с родителями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7" y="238458"/>
            <a:ext cx="5189800" cy="38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3078246"/>
            <a:ext cx="5090616" cy="339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50822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620" y="764275"/>
            <a:ext cx="3930556" cy="236113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«Заплетайся плетень»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«Дедушка Рожок»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«Заря-заряница»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7" y="422856"/>
            <a:ext cx="6175830" cy="34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41" y="3136153"/>
            <a:ext cx="2494778" cy="325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239">
            <a:off x="857834" y="3364608"/>
            <a:ext cx="2258885" cy="300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872">
            <a:off x="8185680" y="3493061"/>
            <a:ext cx="2251347" cy="30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1346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5324" y="928048"/>
            <a:ext cx="3521123" cy="219736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СПАСИБО 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ЗА 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ВНИМАНИЕ!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75" y="368016"/>
            <a:ext cx="4456112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88831" y="1055370"/>
            <a:ext cx="9223080" cy="536887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Игра 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— уникальный феномен общечеловеческой культуры. Ребёнок получает через игру разнообразную информацию о мире и о себе от взрослых и сверстников. Играя, ребёнок познаёт окружающий его мир. В современном мире, компьютерные игры отодвинули на второй план игры подвижные, хороводные, тем более народные.</a:t>
            </a:r>
            <a: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    </a:t>
            </a:r>
            <a:r>
              <a:rPr lang="ru-RU" sz="18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А 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именно в подвижной игре ребенок  укрепляет свои мускулы, улучшает восприятие, овладевает новыми умениями, освобождается от избытка энергии, испытывает различные решения своих проблем, учится общаться с другими людьми.</a:t>
            </a:r>
            <a: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    </a:t>
            </a:r>
            <a:r>
              <a:rPr lang="ru-RU" sz="18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Мне 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кажется, что наряду со знанием компьютера, ребёнку совсем не помешает иметь представление о русских народных играх, песнях. Народные игры -удивительно совершенные и ценные произведения народного творчества, которые создавались и оттачивались десятками поколений, вбирая в себя опыт целого народа. Они развивают ловкость, гибкость, силу, моторику, воспитывают навыки общения, с помощью них познаются этнические нормы. Кроме того, они совершенствуют все психические процессы - внимание, память, воображение.</a:t>
            </a:r>
            <a: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   </a:t>
            </a:r>
            <a:r>
              <a:rPr lang="ru-RU" sz="18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Знакомя 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детей с народными играми, мы возрождаем добрую традицию, передаём опыт старшего поколения. В народной игре есть весь арсенал необходимых средств для формирования человека - гражданина своей страны.</a:t>
            </a:r>
            <a:r>
              <a:rPr lang="ru-RU" sz="1800" dirty="0"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12831" y="286603"/>
            <a:ext cx="6471138" cy="62222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Актуальность темы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0943" y="1254369"/>
            <a:ext cx="8155979" cy="4665785"/>
          </a:xfrm>
        </p:spPr>
        <p:txBody>
          <a:bodyPr/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Заботливый садовник укрепляет корень, от мощности которого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зависит жизнь растения на протяжении нескольких десятилетий,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 учитель должен заботиться о воспитании у своих детей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чувства безграничной любви к Родине.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</a:rPr>
              <a:t>(В.А. Сухомлинский)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4344292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278" y="703385"/>
            <a:ext cx="10832122" cy="2422029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Проблема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  </a:t>
            </a:r>
            <a:r>
              <a:rPr lang="ru-RU" sz="2000" b="1" dirty="0">
                <a:solidFill>
                  <a:srgbClr val="7030A0"/>
                </a:solidFill>
              </a:rPr>
              <a:t>Мы родом из детства, а основной вид деятельности дошкольного детства – игра.       Игра в жизни ребёнка – это минуты радости, забавы, соревнования, она ведёт ребёнка по жизни. Игра – это самое великое чудо, изобретённое человеком.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К сожалению, в наши дни способность к игре у многих людей глубоко погребена под грузом повседневных забот. По мнению многих психологов здоровым может быть назван только тот человек, кто с равным удовольствием умеет не только работать, но также любить  и играть. 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  Наблюдение за играми современных детей показывает, что процессы, происходящие в мире взрослых, не обошли стороной и детское сообщество. В настоящее время детская игровая культура во многом утрачена. Игры детей зачастую однообразны, а иногда это просто копирование   западных мультфильмов, различных  телевизионных программ. 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    Необходимость   приобщения   молодого   поколения   к   национальной культуре трактуется народной мудростью: наше сегодня, как никогда наше прошлое, также творит традиции будущего. Что скажут о них наши потомки?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И хочется надеяться, что уцелевшее, та «старина», которая осталась жить в танцах,   играх,   песнях,   воспоминаниях,  сохранится   для   потомков.   И молодому поколению будет легче разобраться во всём и выбрать нужные ориентиры для воспитания своих детей, ориентиры, которые помогут любить Родину - такой, какая она есть.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0212510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98" y="422031"/>
            <a:ext cx="7942997" cy="595532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u="sng" dirty="0">
                <a:solidFill>
                  <a:srgbClr val="7030A0"/>
                </a:solidFill>
              </a:rPr>
              <a:t>Цель проекта: </a:t>
            </a:r>
            <a:r>
              <a:rPr lang="ru-RU" sz="2000" b="1" dirty="0">
                <a:solidFill>
                  <a:srgbClr val="7030A0"/>
                </a:solidFill>
              </a:rPr>
              <a:t>формирование и систематизация знаний и представлений детей о культуре, традициях и обычаях русского народа через русскую народную подвижную игру; дать детям возможность прикоснуться к богатейшему наследию русской народной культуры.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   </a:t>
            </a:r>
            <a:r>
              <a:rPr lang="ru-RU" sz="2000" b="1" u="sng" dirty="0">
                <a:solidFill>
                  <a:srgbClr val="7030A0"/>
                </a:solidFill>
              </a:rPr>
              <a:t>Задачи проекта:</a:t>
            </a: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Познакомить  с русским народным фольклором и обучить разнообразным правилам подвижных народных игр.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Развить   физические   качества   –   быстроту,  ловкость,   выносливость   в народных играх. 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Воспитать культуру общения со сверстниками, интерес и любовь к русской национальной   культуре,   народному   творчеству,   обычаям,   традициям, обрядам, к народным играм.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Привлечь родителей в </a:t>
            </a:r>
            <a:r>
              <a:rPr lang="ru-RU" sz="2000" b="1" dirty="0" err="1">
                <a:solidFill>
                  <a:srgbClr val="7030A0"/>
                </a:solidFill>
              </a:rPr>
              <a:t>воспитательно</a:t>
            </a:r>
            <a:r>
              <a:rPr lang="ru-RU" sz="2000" b="1" dirty="0">
                <a:solidFill>
                  <a:srgbClr val="7030A0"/>
                </a:solidFill>
              </a:rPr>
              <a:t>-образовательный процесс через проведение русских народных подвижных игр, знакомство с календарными праздниками, их обычаями и традициями.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1252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04" y="545910"/>
            <a:ext cx="8475260" cy="5131559"/>
          </a:xfrm>
        </p:spPr>
        <p:txBody>
          <a:bodyPr/>
          <a:lstStyle/>
          <a:p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Этапы: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u="sng" dirty="0" smtClean="0">
                <a:solidFill>
                  <a:srgbClr val="7030A0"/>
                </a:solidFill>
              </a:rPr>
              <a:t>Организационный</a:t>
            </a:r>
            <a:r>
              <a:rPr lang="ru-RU" sz="2000" b="1" u="sng" dirty="0">
                <a:solidFill>
                  <a:srgbClr val="7030A0"/>
                </a:solidFill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</a:t>
            </a:r>
            <a:r>
              <a:rPr lang="ru-RU" sz="2000" b="1" dirty="0">
                <a:solidFill>
                  <a:srgbClr val="7030A0"/>
                </a:solidFill>
              </a:rPr>
              <a:t>	Подборка народных игр в соответствии с возрастом детей.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Создание условий для проведения игр в  группах (эстетическое оформление физкультурных уголков, рациональность расположения спортивного инвентаря и игрового материала).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Создание развивающей среды в группе(изготовление масок для игр);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Создание в группе мини – музея «Русская изба», привлечение родителей к предстоящей творческой работе.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	Консультация родителей по теме: «Народные детские подвижные игры».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00282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113" y="1964368"/>
            <a:ext cx="1419368" cy="560468"/>
          </a:xfrm>
        </p:spPr>
        <p:txBody>
          <a:bodyPr/>
          <a:lstStyle/>
          <a:p>
            <a:endParaRPr lang="ru-RU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51" y="0"/>
            <a:ext cx="2779712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0070">
            <a:off x="905962" y="305005"/>
            <a:ext cx="2689058" cy="35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2744">
            <a:off x="3062521" y="3081504"/>
            <a:ext cx="2618844" cy="34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7475">
            <a:off x="8728778" y="367904"/>
            <a:ext cx="2653736" cy="353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3529">
            <a:off x="6401146" y="3062893"/>
            <a:ext cx="2590232" cy="344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9314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5530" y="2073549"/>
            <a:ext cx="1945898" cy="478581"/>
          </a:xfrm>
        </p:spPr>
        <p:txBody>
          <a:bodyPr/>
          <a:lstStyle/>
          <a:p>
            <a:endParaRPr lang="ru-RU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61" y="463550"/>
            <a:ext cx="792480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2592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622" y="1132764"/>
            <a:ext cx="3370996" cy="140572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«МАСЛЕНИЦА»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«Праздник русской печки»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4" y="246606"/>
            <a:ext cx="6037926" cy="40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76" y="2968388"/>
            <a:ext cx="6005246" cy="367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50118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3FA65F-4361-4E04-8BDA-4F8256B2EBC3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purl.org/dc/terms/"/>
    <ds:schemaRef ds:uri="6ee78bd2-4339-4042-adc0-bcc646419980"/>
    <ds:schemaRef ds:uri="http://schemas.microsoft.com/office/infopath/2007/PartnerControls"/>
    <ds:schemaRef ds:uri="http://schemas.openxmlformats.org/package/2006/metadata/core-properties"/>
    <ds:schemaRef ds:uri="2547570a-e5f4-4946-a4c3-82580e42479e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85</Words>
  <Application>Microsoft Office PowerPoint</Application>
  <PresentationFormat>Произвольный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Тема1</vt:lpstr>
      <vt:lpstr>Педагогический проект  «Приобщение детей к истокам русской культуры  через народные игры»</vt:lpstr>
      <vt:lpstr>     Игра — уникальный феномен общечеловеческой культуры. Ребёнок получает через игру разнообразную информацию о мире и о себе от взрослых и сверстников. Играя, ребёнок познаёт окружающий его мир. В современном мире, компьютерные игры отодвинули на второй план игры подвижные, хороводные, тем более народные.      А именно в подвижной игре ребенок  укрепляет свои мускулы, улучшает восприятие, овладевает новыми умениями, освобождается от избытка энергии, испытывает различные решения своих проблем, учится общаться с другими людьми.      Мне кажется, что наряду со знанием компьютера, ребёнку совсем не помешает иметь представление о русских народных играх, песнях. Народные игры -удивительно совершенные и ценные произведения народного творчества, которые создавались и оттачивались десятками поколений, вбирая в себя опыт целого народа. Они развивают ловкость, гибкость, силу, моторику, воспитывают навыки общения, с помощью них познаются этнические нормы. Кроме того, они совершенствуют все психические процессы - внимание, память, воображение.     Знакомя детей с народными играми, мы возрождаем добрую традицию, передаём опыт старшего поколения. В народной игре есть весь арсенал необходимых средств для формирования человека - гражданина своей страны. </vt:lpstr>
      <vt:lpstr>Заботливый садовник укрепляет корень, от мощности которого  зависит жизнь растения на протяжении нескольких десятилетий,  Так учитель должен заботиться о воспитании у своих детей  чувства безграничной любви к Родине.   (В.А. Сухомлинский)  </vt:lpstr>
      <vt:lpstr>Проблема       Мы родом из детства, а основной вид деятельности дошкольного детства – игра.       Игра в жизни ребёнка – это минуты радости, забавы, соревнования, она ведёт ребёнка по жизни. Игра – это самое великое чудо, изобретённое человеком. К сожалению, в наши дни способность к игре у многих людей глубоко погребена под грузом повседневных забот. По мнению многих психологов здоровым может быть назван только тот человек, кто с равным удовольствием умеет не только работать, но также любить  и играть.    Наблюдение за играми современных детей показывает, что процессы, происходящие в мире взрослых, не обошли стороной и детское сообщество. В настоящее время детская игровая культура во многом утрачена. Игры детей зачастую однообразны, а иногда это просто копирование   западных мультфильмов, различных  телевизионных программ.      Необходимость   приобщения   молодого   поколения   к   национальной культуре трактуется народной мудростью: наше сегодня, как никогда наше прошлое, также творит традиции будущего. Что скажут о них наши потомки? И хочется надеяться, что уцелевшее, та «старина», которая осталась жить в танцах,   играх,   песнях,   воспоминаниях,  сохранится   для   потомков.   И молодому поколению будет легче разобраться во всём и выбрать нужные ориентиры для воспитания своих детей, ориентиры, которые помогут любить Родину - такой, какая она есть. </vt:lpstr>
      <vt:lpstr>  Цель проекта: формирование и систематизация знаний и представлений детей о культуре, традициях и обычаях русского народа через русскую народную подвижную игру; дать детям возможность прикоснуться к богатейшему наследию русской народной культуры.     Задачи проекта:  Познакомить  с русским народным фольклором и обучить разнообразным правилам подвижных народных игр.  Развить   физические   качества   –   быстроту,  ловкость,   выносливость   в народных играх.   Воспитать культуру общения со сверстниками, интерес и любовь к русской национальной   культуре,   народному   творчеству,   обычаям,   традициям, обрядам, к народным играм.  Привлечь родителей в воспитательно-образовательный процесс через проведение русских народных подвижных игр, знакомство с календарными праздниками, их обычаями и традициями. </vt:lpstr>
      <vt:lpstr>  Этапы:   Организационный.  Подборка народных игр в соответствии с возрастом детей.  Создание условий для проведения игр в  группах (эстетическое оформление физкультурных уголков, рациональность расположения спортивного инвентаря и игрового материала).  Создание развивающей среды в группе(изготовление масок для игр);  Создание в группе мини – музея «Русская изба», привлечение родителей к предстоящей творческой работе.  Консультация родителей по теме: «Народные детские подвижные игры». </vt:lpstr>
      <vt:lpstr>Презентация PowerPoint</vt:lpstr>
      <vt:lpstr>Презентация PowerPoint</vt:lpstr>
      <vt:lpstr>«МАСЛЕНИЦА»  «Праздник русской печки»</vt:lpstr>
      <vt:lpstr> Спортивный праздник ко Дню защитника Отечества.   Русские народные игры с родителями</vt:lpstr>
      <vt:lpstr>«Заплетайся плетень»  «Дедушка Рожок»  «Заря-заряница»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2018-03-18T08:06:06Z</dcterms:created>
  <dcterms:modified xsi:type="dcterms:W3CDTF">2021-04-12T17:09:21Z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